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9" r:id="rId4"/>
    <p:sldId id="264" r:id="rId5"/>
    <p:sldId id="265" r:id="rId6"/>
    <p:sldId id="268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8C4BBB-71F7-43F0-9945-477BBD270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BAD1210-C61D-4718-B830-6A56D73AB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5BEF3C-F689-4C81-A064-E3585D97B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8789B1-6F88-4823-8102-5CFA55263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1824C0-74DE-40B1-960C-76995D89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111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279F15-F805-46E8-B7D4-E2133A03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0F39EE-559F-4FD4-84AD-2687D7DA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125AF78-AB0B-4464-88C9-255CE18C7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6DC513-EC6E-4FDE-8513-3523F6BE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AF7DD5-8E79-43DD-9023-C463D2B7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83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DA94C6-229F-4D42-B9D6-4E515A578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AB9660-EF0D-426B-9142-5BECAF57E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B9DF16-9F87-4818-AAD2-CFACD954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889E7C-24D2-42BD-B658-E220191B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77819B-5248-46E8-BCF1-79166119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842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8F6B0F-4506-48B3-8239-5192FEA58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F573E21-663F-4BEB-9C3A-227529F2F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C6D6394-2A70-427A-A698-81D8D4E12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59409AF-007E-48F5-B5BD-B7C9184E8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23B9D72-0BBD-4827-9744-3B53556D1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1B7135E-BEE0-4DB3-BED4-E5B7D667C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388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E66BD0-52AD-4813-AFE0-34A28C773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35A1D5E-73FF-44E8-8F16-9F949172E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4A605ED-8401-4C99-BEAC-3FD1FA1C3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E9654756-BED8-4315-BC8E-256F8441B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91AAF09-B36C-43A2-B814-A6F1B16D4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D485032-AC1A-4CC2-9625-078A372C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AB85214-A262-4CCC-9175-FB22E528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05AAA5-0A0D-49BF-B69E-3F8F9A5B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26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BE4688-58CE-40A3-AACC-C8A13EF6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D890F7D-BA4C-4B9D-9813-C0044C74B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E849BBB-0F7F-4002-A72A-0506E3F5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4F9A0-C256-4A67-8304-C29037112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34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F987D83-9AB1-4B92-83EB-2B43E4DF9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3E5E37E-5A49-41AD-82E9-8CE16047F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328F92-7A0B-45A4-B10D-AEEFFE85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406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35A3A1-E396-4874-B069-0932CACF7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26983E3-45C6-40A6-92FB-F064703B9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2157499-3DA9-4B8C-905B-DC73633AF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113CEE5-3A87-43B4-87D8-F248F43A5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93A8DAD-BB2B-46F6-8C28-738D24A9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9D3C020-FA01-46C8-9ABE-CA42638F2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365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62D051-2619-49C7-A438-E6EB59290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46D4E86-73C9-4FF5-9C41-448E8BEF0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544F853-1E0F-4303-9363-BB5B7D38E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0483FD-B948-4C7F-A59B-E20D1487C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55DDF1-B000-42B6-8238-7B2AF139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265558-CA07-4B19-8C73-63718A92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17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3F796E-FF43-4627-860C-C23DB20F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55D4BA5-FFDD-4A7C-87A5-CB8ACA984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2B5716-0836-4888-90B4-135ED9A6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6E77620-96C5-4C3D-8066-805FCBF6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814BDE-72A8-4CA2-9159-38CA3204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4015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6B9238F-B63B-4016-990F-DB17EC1A18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291C58E-F671-41F6-A4AF-3F86A0488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6B6CA0-81FC-4844-B47F-5B3C78EA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91512A-283F-4AA2-B27D-B77DED89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A046FA-7939-4458-9D73-FC9C069E1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843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0AA1FC3-EA5C-41DB-9AAF-FEA35168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B8D1E01-E869-4DCA-95D1-B1AEA22F1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961783-D374-4837-AD63-A2F0DBFAB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58F6-834F-4C9B-AFC8-D2802A35CFC2}" type="datetimeFigureOut">
              <a:rPr lang="cs-CZ" smtClean="0"/>
              <a:t>25.08.2023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D5A8E3-3897-427A-9B89-FC8016266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0DAC51-6032-4186-AD27-650C90389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26B5F-DE89-4C6E-928E-60AEDCBEC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947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AC69D8-5BCF-4B4B-98B7-FA27CEDAF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cs-CZ" sz="4800" b="1" dirty="0">
                <a:solidFill>
                  <a:srgbClr val="FFFFFF"/>
                </a:solidFill>
              </a:rPr>
              <a:t>Jak nastavit soupisku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29C448E-C67C-CB84-E1DB-8B2C170AD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667" y="4718013"/>
            <a:ext cx="1773409" cy="17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1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6AC0A1-19D1-4C29-89E2-90475A8B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611754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Nastavení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soupisky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pro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danou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část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soutěže</a:t>
            </a:r>
            <a:endParaRPr lang="en-US" sz="37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Zástupný symbol pro obsah 3">
            <a:extLst>
              <a:ext uri="{FF2B5EF4-FFF2-40B4-BE49-F238E27FC236}">
                <a16:creationId xmlns:a16="http://schemas.microsoft.com/office/drawing/2014/main" id="{6B572D2F-2A74-6824-5860-80CB46BF4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5761" y="2724959"/>
            <a:ext cx="7225748" cy="301674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B953995E-FA95-B449-149F-ED5E53391D7F}"/>
              </a:ext>
            </a:extLst>
          </p:cNvPr>
          <p:cNvSpPr txBox="1"/>
          <p:nvPr/>
        </p:nvSpPr>
        <p:spPr>
          <a:xfrm>
            <a:off x="5563779" y="2145561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77D7D757-9C85-B7A4-2585-63606428D918}"/>
              </a:ext>
            </a:extLst>
          </p:cNvPr>
          <p:cNvCxnSpPr/>
          <p:nvPr/>
        </p:nvCxnSpPr>
        <p:spPr>
          <a:xfrm flipH="1">
            <a:off x="4233333" y="2540293"/>
            <a:ext cx="1698162" cy="19597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Ovál 14">
            <a:extLst>
              <a:ext uri="{FF2B5EF4-FFF2-40B4-BE49-F238E27FC236}">
                <a16:creationId xmlns:a16="http://schemas.microsoft.com/office/drawing/2014/main" id="{8F115922-4E8B-A625-E2DB-691CFE9D8F6C}"/>
              </a:ext>
            </a:extLst>
          </p:cNvPr>
          <p:cNvSpPr/>
          <p:nvPr/>
        </p:nvSpPr>
        <p:spPr>
          <a:xfrm>
            <a:off x="2664339" y="4233334"/>
            <a:ext cx="1950720" cy="629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916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6AC0A1-19D1-4C29-89E2-90475A8B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Výběr týmu, u kterého se má nastavit soupiska</a:t>
            </a:r>
            <a:endParaRPr lang="en-US" sz="37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Zástupný symbol pro obsah 3" descr="Obsah obrázku text, software, snímek obrazovky, Počítačová ikona&#10;&#10;Popis byl vytvořen automaticky">
            <a:extLst>
              <a:ext uri="{FF2B5EF4-FFF2-40B4-BE49-F238E27FC236}">
                <a16:creationId xmlns:a16="http://schemas.microsoft.com/office/drawing/2014/main" id="{AB470FF8-528E-4104-BB91-69740623A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225" y="2833067"/>
            <a:ext cx="11327549" cy="271861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AC4DF4C-96FA-BA96-7F67-67BDF725C90F}"/>
              </a:ext>
            </a:extLst>
          </p:cNvPr>
          <p:cNvSpPr txBox="1"/>
          <p:nvPr/>
        </p:nvSpPr>
        <p:spPr>
          <a:xfrm>
            <a:off x="6604000" y="2295017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</a:t>
            </a:r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67779534-6534-6E82-EC80-71B2987675BA}"/>
              </a:ext>
            </a:extLst>
          </p:cNvPr>
          <p:cNvCxnSpPr>
            <a:cxnSpLocks/>
          </p:cNvCxnSpPr>
          <p:nvPr/>
        </p:nvCxnSpPr>
        <p:spPr>
          <a:xfrm flipH="1">
            <a:off x="6362700" y="2664349"/>
            <a:ext cx="965200" cy="20473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65C2DB13-27AE-D325-D4F9-F09AB8EFB22E}"/>
              </a:ext>
            </a:extLst>
          </p:cNvPr>
          <p:cNvSpPr txBox="1"/>
          <p:nvPr/>
        </p:nvSpPr>
        <p:spPr>
          <a:xfrm>
            <a:off x="7763434" y="1788524"/>
            <a:ext cx="2586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Vyber soutěž podle názvu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3C486164-5B0F-3E8D-BEF9-C4D2B35C0F50}"/>
              </a:ext>
            </a:extLst>
          </p:cNvPr>
          <p:cNvCxnSpPr/>
          <p:nvPr/>
        </p:nvCxnSpPr>
        <p:spPr>
          <a:xfrm>
            <a:off x="8724900" y="2157856"/>
            <a:ext cx="469900" cy="25538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Ovál 5">
            <a:extLst>
              <a:ext uri="{FF2B5EF4-FFF2-40B4-BE49-F238E27FC236}">
                <a16:creationId xmlns:a16="http://schemas.microsoft.com/office/drawing/2014/main" id="{4C65FC08-3258-0224-1408-40BC08231867}"/>
              </a:ext>
            </a:extLst>
          </p:cNvPr>
          <p:cNvSpPr/>
          <p:nvPr/>
        </p:nvSpPr>
        <p:spPr>
          <a:xfrm>
            <a:off x="4853941" y="4397103"/>
            <a:ext cx="1950720" cy="629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80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D9AFFEE-18B4-4D0B-99E6-AA7F5BA49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Vložení hráče na soupisku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Zástupný symbol pro obsah 3">
            <a:extLst>
              <a:ext uri="{FF2B5EF4-FFF2-40B4-BE49-F238E27FC236}">
                <a16:creationId xmlns:a16="http://schemas.microsoft.com/office/drawing/2014/main" id="{1C15D74D-4B98-E3B1-CD32-CC024A260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718" y="1966293"/>
            <a:ext cx="9422562" cy="445216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F796E50-828B-A25E-93C2-41F789D7EA36}"/>
              </a:ext>
            </a:extLst>
          </p:cNvPr>
          <p:cNvSpPr txBox="1"/>
          <p:nvPr/>
        </p:nvSpPr>
        <p:spPr>
          <a:xfrm>
            <a:off x="8597900" y="3336417"/>
            <a:ext cx="1321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Zadej ročník</a:t>
            </a: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88CF75FB-835F-524F-92F7-AAEAAF0E29CD}"/>
              </a:ext>
            </a:extLst>
          </p:cNvPr>
          <p:cNvCxnSpPr>
            <a:cxnSpLocks/>
          </p:cNvCxnSpPr>
          <p:nvPr/>
        </p:nvCxnSpPr>
        <p:spPr>
          <a:xfrm>
            <a:off x="9080499" y="3705749"/>
            <a:ext cx="0" cy="1259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Ovál 3">
            <a:extLst>
              <a:ext uri="{FF2B5EF4-FFF2-40B4-BE49-F238E27FC236}">
                <a16:creationId xmlns:a16="http://schemas.microsoft.com/office/drawing/2014/main" id="{8B13C8C6-BE5D-6250-0D26-07AA430B0416}"/>
              </a:ext>
            </a:extLst>
          </p:cNvPr>
          <p:cNvSpPr/>
          <p:nvPr/>
        </p:nvSpPr>
        <p:spPr>
          <a:xfrm>
            <a:off x="7968311" y="4651103"/>
            <a:ext cx="1950720" cy="629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4B21423D-6925-2467-E709-1274ED4AC910}"/>
              </a:ext>
            </a:extLst>
          </p:cNvPr>
          <p:cNvSpPr/>
          <p:nvPr/>
        </p:nvSpPr>
        <p:spPr>
          <a:xfrm>
            <a:off x="1820092" y="5196840"/>
            <a:ext cx="4275908" cy="629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7ECBBEE-D39E-1120-CA48-17C4AC05ACEC}"/>
              </a:ext>
            </a:extLst>
          </p:cNvPr>
          <p:cNvSpPr txBox="1"/>
          <p:nvPr/>
        </p:nvSpPr>
        <p:spPr>
          <a:xfrm>
            <a:off x="33507" y="5049772"/>
            <a:ext cx="13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Nově lze vkládat i funkcionáře</a:t>
            </a:r>
          </a:p>
        </p:txBody>
      </p:sp>
    </p:spTree>
    <p:extLst>
      <p:ext uri="{BB962C8B-B14F-4D97-AF65-F5344CB8AC3E}">
        <p14:creationId xmlns:p14="http://schemas.microsoft.com/office/powerpoint/2010/main" val="334324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318A22-BF22-42C7-91C0-45F00001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Vyber ze seznamu hráčů</a:t>
            </a:r>
            <a:endParaRPr lang="en-US" sz="37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F7320AB-D5C4-4879-B292-96EA938A1416}"/>
              </a:ext>
            </a:extLst>
          </p:cNvPr>
          <p:cNvSpPr txBox="1"/>
          <p:nvPr/>
        </p:nvSpPr>
        <p:spPr>
          <a:xfrm>
            <a:off x="6807725" y="6165937"/>
            <a:ext cx="15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Klikni na přidat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D9EAD4F-17B7-EE1C-AE4E-E24B96279F19}"/>
              </a:ext>
            </a:extLst>
          </p:cNvPr>
          <p:cNvSpPr txBox="1"/>
          <p:nvPr/>
        </p:nvSpPr>
        <p:spPr>
          <a:xfrm>
            <a:off x="432225" y="6342102"/>
            <a:ext cx="2030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Potvrdit a HOTOVO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AAE0C553-34FA-40C7-EA69-949864E7767C}"/>
              </a:ext>
            </a:extLst>
          </p:cNvPr>
          <p:cNvCxnSpPr/>
          <p:nvPr/>
        </p:nvCxnSpPr>
        <p:spPr>
          <a:xfrm flipV="1">
            <a:off x="1270000" y="5867400"/>
            <a:ext cx="0" cy="4832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F2168DA1-3177-43CF-A39A-032369EFB78B}"/>
              </a:ext>
            </a:extLst>
          </p:cNvPr>
          <p:cNvSpPr/>
          <p:nvPr/>
        </p:nvSpPr>
        <p:spPr>
          <a:xfrm>
            <a:off x="995689" y="3204839"/>
            <a:ext cx="1836281" cy="116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Zástupný symbol pro obsah 11">
            <a:extLst>
              <a:ext uri="{FF2B5EF4-FFF2-40B4-BE49-F238E27FC236}">
                <a16:creationId xmlns:a16="http://schemas.microsoft.com/office/drawing/2014/main" id="{092767BC-9862-409C-A895-8FB4E1621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8" y="2224902"/>
            <a:ext cx="10515600" cy="3514096"/>
          </a:xfrm>
          <a:prstGeom prst="rect">
            <a:avLst/>
          </a:prstGeom>
        </p:spPr>
      </p:pic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235FADB1-2D49-F7A0-4D48-E19BE23A8FB5}"/>
              </a:ext>
            </a:extLst>
          </p:cNvPr>
          <p:cNvCxnSpPr>
            <a:cxnSpLocks/>
          </p:cNvCxnSpPr>
          <p:nvPr/>
        </p:nvCxnSpPr>
        <p:spPr>
          <a:xfrm flipV="1">
            <a:off x="8001000" y="4030913"/>
            <a:ext cx="1422400" cy="21818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Ovál 3">
            <a:extLst>
              <a:ext uri="{FF2B5EF4-FFF2-40B4-BE49-F238E27FC236}">
                <a16:creationId xmlns:a16="http://schemas.microsoft.com/office/drawing/2014/main" id="{384B5D85-E44A-19A6-D6A0-BFE424C635BC}"/>
              </a:ext>
            </a:extLst>
          </p:cNvPr>
          <p:cNvSpPr/>
          <p:nvPr/>
        </p:nvSpPr>
        <p:spPr>
          <a:xfrm>
            <a:off x="9131662" y="3459456"/>
            <a:ext cx="726441" cy="15305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85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318A22-BF22-42C7-91C0-45F00001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137" y="207554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 případě dotazů</a:t>
            </a:r>
            <a:endParaRPr lang="en-US" sz="37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F7320AB-D5C4-4879-B292-96EA938A1416}"/>
              </a:ext>
            </a:extLst>
          </p:cNvPr>
          <p:cNvSpPr txBox="1"/>
          <p:nvPr/>
        </p:nvSpPr>
        <p:spPr>
          <a:xfrm>
            <a:off x="3176376" y="2085002"/>
            <a:ext cx="583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Stanislav Duben</a:t>
            </a:r>
          </a:p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728 517 829</a:t>
            </a:r>
          </a:p>
          <a:p>
            <a:pPr algn="ctr"/>
            <a:r>
              <a:rPr lang="cs-CZ" sz="3200" b="1" i="0" u="none" strike="noStrike" baseline="0" dirty="0">
                <a:latin typeface="Calibri" panose="020F0502020204030204" pitchFamily="34" charset="0"/>
              </a:rPr>
              <a:t>duben@fotbal.cz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B608185-66F6-FB2C-5BA2-76C899D0C8F0}"/>
              </a:ext>
            </a:extLst>
          </p:cNvPr>
          <p:cNvSpPr txBox="1"/>
          <p:nvPr/>
        </p:nvSpPr>
        <p:spPr>
          <a:xfrm>
            <a:off x="1684867" y="4900307"/>
            <a:ext cx="88222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>
                <a:latin typeface="Calibri" panose="020F0502020204030204" pitchFamily="34" charset="0"/>
              </a:rPr>
              <a:t>Za zpracovaný detailní návod děkujeme </a:t>
            </a:r>
            <a:r>
              <a:rPr lang="cs-CZ" b="1" dirty="0"/>
              <a:t>Ondřeji </a:t>
            </a:r>
            <a:r>
              <a:rPr lang="cs-CZ" b="1" dirty="0" err="1"/>
              <a:t>Frejvaldovi</a:t>
            </a:r>
            <a:endParaRPr lang="cs-CZ" b="1" dirty="0"/>
          </a:p>
          <a:p>
            <a:pPr algn="ctr"/>
            <a:r>
              <a:rPr lang="cs-CZ" dirty="0"/>
              <a:t>čen Výkonného výboru Královéhradeckého KFS, sekretář OFS Rychnov, člen STK OFS Rychnov, koordinátor mládeže TJ Baník Vamberk, </a:t>
            </a:r>
            <a:r>
              <a:rPr lang="cs-CZ" dirty="0" err="1"/>
              <a:t>z.s</a:t>
            </a:r>
            <a:r>
              <a:rPr lang="cs-CZ" dirty="0"/>
              <a:t>.</a:t>
            </a:r>
            <a:endParaRPr lang="cs-CZ" sz="180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5102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92</Words>
  <Application>Microsoft Office PowerPoint</Application>
  <PresentationFormat>Širokoúhlá obrazovka</PresentationFormat>
  <Paragraphs>18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Jak nastavit soupisku</vt:lpstr>
      <vt:lpstr>Nastavení soupisky pro danou část soutěže</vt:lpstr>
      <vt:lpstr>Výběr týmu, u kterého se má nastavit soupiska</vt:lpstr>
      <vt:lpstr>Vložení hráče na soupisku</vt:lpstr>
      <vt:lpstr>Vyber ze seznamu hráčů</vt:lpstr>
      <vt:lpstr>V případě dotazů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nastavit soupisku</dc:title>
  <dc:creator>Frejvaldo</dc:creator>
  <cp:lastModifiedBy>Jan Hýsek</cp:lastModifiedBy>
  <cp:revision>6</cp:revision>
  <dcterms:created xsi:type="dcterms:W3CDTF">2023-07-10T16:27:55Z</dcterms:created>
  <dcterms:modified xsi:type="dcterms:W3CDTF">2023-08-25T11:17:36Z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b84135-ab90-4b03-a415-784f8f15a7f1_Enabled">
    <vt:lpwstr>true</vt:lpwstr>
  </property>
  <property fmtid="{D5CDD505-2E9C-101B-9397-08002B2CF9AE}" pid="3" name="MSIP_Label_a6b84135-ab90-4b03-a415-784f8f15a7f1_SetDate">
    <vt:lpwstr>2023-07-11T13:18:35Z</vt:lpwstr>
  </property>
  <property fmtid="{D5CDD505-2E9C-101B-9397-08002B2CF9AE}" pid="4" name="MSIP_Label_a6b84135-ab90-4b03-a415-784f8f15a7f1_Method">
    <vt:lpwstr>Privileged</vt:lpwstr>
  </property>
  <property fmtid="{D5CDD505-2E9C-101B-9397-08002B2CF9AE}" pid="5" name="MSIP_Label_a6b84135-ab90-4b03-a415-784f8f15a7f1_Name">
    <vt:lpwstr>a6b84135-ab90-4b03-a415-784f8f15a7f1</vt:lpwstr>
  </property>
  <property fmtid="{D5CDD505-2E9C-101B-9397-08002B2CF9AE}" pid="6" name="MSIP_Label_a6b84135-ab90-4b03-a415-784f8f15a7f1_SiteId">
    <vt:lpwstr>2882be50-2012-4d88-ac86-544124e120c8</vt:lpwstr>
  </property>
  <property fmtid="{D5CDD505-2E9C-101B-9397-08002B2CF9AE}" pid="7" name="MSIP_Label_a6b84135-ab90-4b03-a415-784f8f15a7f1_ActionId">
    <vt:lpwstr>74a88a51-2def-4065-b4e9-107f4d32afc7</vt:lpwstr>
  </property>
  <property fmtid="{D5CDD505-2E9C-101B-9397-08002B2CF9AE}" pid="8" name="MSIP_Label_a6b84135-ab90-4b03-a415-784f8f15a7f1_ContentBits">
    <vt:lpwstr>0</vt:lpwstr>
  </property>
</Properties>
</file>