
<file path=[Content_Types].xml><?xml version="1.0" encoding="utf-8"?>
<Types xmlns="http://schemas.openxmlformats.org/package/2006/content-types">
  <Default Extension="jpeg" ContentType="image/jpeg"/>
  <Default Extension="jpg" ContentType="image/pn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9" r:id="rId2"/>
    <p:sldId id="272" r:id="rId3"/>
    <p:sldId id="279" r:id="rId4"/>
    <p:sldId id="280" r:id="rId5"/>
    <p:sldId id="281" r:id="rId6"/>
    <p:sldId id="282" r:id="rId7"/>
    <p:sldId id="278" r:id="rId8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1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04D9322-BEFF-47C5-9ED4-D66E631C22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FD09787C-429D-4241-BE8B-B09B27C7F3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40386227-FA17-4DFF-B8E0-917A9FCC00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86D07-3333-4783-AE14-7150DA52FE4C}" type="datetimeFigureOut">
              <a:rPr lang="cs-CZ" smtClean="0"/>
              <a:t>25.08.2023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30517161-DAF7-4A56-90F5-806DB5721B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683C7F5B-D98B-472D-BDED-BD399C0D02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44332-F728-4A72-83EA-3D99DE73848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946554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48D0D55-A362-4FBA-94EA-777550C1EC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0E0A9A03-A93F-4BDE-9DE5-064D97B7A1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3F7555DC-89FC-481F-A831-105CA18D9B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86D07-3333-4783-AE14-7150DA52FE4C}" type="datetimeFigureOut">
              <a:rPr lang="cs-CZ" smtClean="0"/>
              <a:t>25.08.2023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A8CD16A5-EB73-4E87-852A-F1F2F32927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B5C4830A-C1FF-46DA-BE31-843FE00F62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44332-F728-4A72-83EA-3D99DE73848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661793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5BE6BCA-5280-41D8-AB33-98ACBF6C51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E5B8DFFF-058C-44D2-8B65-35D2E00FE1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73C96808-6EB5-49FA-A976-64F8375C14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86D07-3333-4783-AE14-7150DA52FE4C}" type="datetimeFigureOut">
              <a:rPr lang="cs-CZ" smtClean="0"/>
              <a:t>25.08.2023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65A28735-EF5C-46E1-98C0-8AEDE4994D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9C16326C-8B66-4E6D-8716-6B77482E5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44332-F728-4A72-83EA-3D99DE73848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322478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5EBD127-7CA4-4410-9069-8F53834ABC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46D1775-B858-470F-BB28-7C5D7DB9203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BF11CE2F-60D1-4E7B-90A3-3CB797023F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AA2B80BF-9999-4029-BF2B-F26155ACC9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86D07-3333-4783-AE14-7150DA52FE4C}" type="datetimeFigureOut">
              <a:rPr lang="cs-CZ" smtClean="0"/>
              <a:t>25.08.2023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CDE62656-584F-40EF-A527-1F0FE4F4D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C5536742-3BF6-4123-BDEA-90C4B5EAF3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44332-F728-4A72-83EA-3D99DE73848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978243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1151337-BB7F-472E-95BC-55334B2E6A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CFE2D6A8-7CCB-4608-824F-44C0417555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F65989C7-89FF-4B61-9211-617E4B74AD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>
            <a:extLst>
              <a:ext uri="{FF2B5EF4-FFF2-40B4-BE49-F238E27FC236}">
                <a16:creationId xmlns:a16="http://schemas.microsoft.com/office/drawing/2014/main" id="{BA57B7A5-1849-4159-AE16-B754A2E2245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Zástupný symbol pro obsah 5">
            <a:extLst>
              <a:ext uri="{FF2B5EF4-FFF2-40B4-BE49-F238E27FC236}">
                <a16:creationId xmlns:a16="http://schemas.microsoft.com/office/drawing/2014/main" id="{09E0E812-729F-41D6-9A37-B5CC4750E67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C033A56C-0138-446F-B1F3-11F60052D4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86D07-3333-4783-AE14-7150DA52FE4C}" type="datetimeFigureOut">
              <a:rPr lang="cs-CZ" smtClean="0"/>
              <a:t>25.08.2023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FA438B03-23CD-49DC-8822-F081C1A141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8B9CF051-9E02-4913-9905-34B71DCB56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44332-F728-4A72-83EA-3D99DE73848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462606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2D3EAB6-E345-4CDA-849E-B994DFEEA4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322CBBE9-C47B-4305-BDCD-1053AD3954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86D07-3333-4783-AE14-7150DA52FE4C}" type="datetimeFigureOut">
              <a:rPr lang="cs-CZ" smtClean="0"/>
              <a:t>25.08.2023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F9FCF842-367B-487B-967D-D6EE06DF35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26640563-3652-4A2C-836A-ECD2AAAC55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44332-F728-4A72-83EA-3D99DE73848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439015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F99444E2-DE3D-4081-ABB0-D09B7947C0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86D07-3333-4783-AE14-7150DA52FE4C}" type="datetimeFigureOut">
              <a:rPr lang="cs-CZ" smtClean="0"/>
              <a:t>25.08.2023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EA4EA9AE-4B71-4669-88E6-D958E0F9AD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F1F001CF-94DC-4046-924B-85DB81839B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44332-F728-4A72-83EA-3D99DE73848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56832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498D1E0-E7CA-4C69-9A76-794AC41E65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AFBFEBA6-FD18-43A1-B9CF-56DEF102C0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D80917FD-D8DC-4F2B-8639-1163D3D061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5740303D-D2BD-4098-B009-75EA9D0A45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86D07-3333-4783-AE14-7150DA52FE4C}" type="datetimeFigureOut">
              <a:rPr lang="cs-CZ" smtClean="0"/>
              <a:t>25.08.2023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E7403A66-FF34-4BCB-9628-A2ED5A3C07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14B389FE-2FAB-4A8C-965F-B5CEA11C97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44332-F728-4A72-83EA-3D99DE73848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45204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A889684-EAE8-4D97-952D-F8EE5C4C0C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C55D6FE3-8A52-433F-95C2-36F2F1457A7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2ABFBFB1-FB3C-481B-99C9-A6923B22FB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45B8D55C-4214-4BD2-8AFB-83750C7557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86D07-3333-4783-AE14-7150DA52FE4C}" type="datetimeFigureOut">
              <a:rPr lang="cs-CZ" smtClean="0"/>
              <a:t>25.08.2023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4AA0C2B0-6FBD-4285-B745-6D8E6D2432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C0850D53-1505-482F-9949-B6C13E9A1B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44332-F728-4A72-83EA-3D99DE73848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394152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544D834-E0F5-453F-958D-FB875B441A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E7508AF5-1D32-4A99-9287-F0F41CF2AD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D52B4775-F7CE-4AA5-AD6E-DCDBF0C3F8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86D07-3333-4783-AE14-7150DA52FE4C}" type="datetimeFigureOut">
              <a:rPr lang="cs-CZ" smtClean="0"/>
              <a:t>25.08.2023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8F4E92AA-55CB-4984-82F0-47A81F7FD8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3AD561D-06D3-4D0C-8A18-B75319842E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44332-F728-4A72-83EA-3D99DE73848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155770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ED870598-27EB-4259-8387-81172BD4289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DE014380-2CD0-4E48-B6A3-D36B49BE60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432BBDEE-B7EE-4531-9F87-DB3F16228C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86D07-3333-4783-AE14-7150DA52FE4C}" type="datetimeFigureOut">
              <a:rPr lang="cs-CZ" smtClean="0"/>
              <a:t>25.08.2023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21C3DCBB-626A-4AFB-A8A3-A5328C8061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01394797-5AE1-4FB2-BA09-DA29BB3B3C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44332-F728-4A72-83EA-3D99DE73848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353840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ED6B0651-0C74-4450-B33D-F60B048417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3488BE8F-6A96-4D81-B43F-DAD339F2F7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EEFA8538-A906-4070-87D7-3C75D8B8ED5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A86D07-3333-4783-AE14-7150DA52FE4C}" type="datetimeFigureOut">
              <a:rPr lang="cs-CZ" smtClean="0"/>
              <a:t>25.08.2023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8D3F941A-DC15-43C5-9FC1-F32D411034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FDAB40E7-15A2-45E0-81CD-58D3749F4A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444332-F728-4A72-83EA-3D99DE73848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021593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5" name="Rectangle 44">
            <a:extLst>
              <a:ext uri="{FF2B5EF4-FFF2-40B4-BE49-F238E27FC236}">
                <a16:creationId xmlns:a16="http://schemas.microsoft.com/office/drawing/2014/main" id="{6F5A5072-7B47-4D32-B52A-4EBBF590B8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9715DAF0-AE1B-46C9-8A6B-DB2AA05AB9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2" y="-22693"/>
            <a:ext cx="12191999" cy="437412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rgbClr val="000000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6016219D-510E-4184-9090-6D5578A87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908719" y="-3931841"/>
            <a:ext cx="4374557" cy="12192000"/>
          </a:xfrm>
          <a:prstGeom prst="rect">
            <a:avLst/>
          </a:prstGeom>
          <a:gradFill>
            <a:gsLst>
              <a:gs pos="40000">
                <a:schemeClr val="accent1">
                  <a:alpha val="0"/>
                </a:schemeClr>
              </a:gs>
              <a:gs pos="100000">
                <a:schemeClr val="accent1">
                  <a:lumMod val="75000"/>
                  <a:alpha val="52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AFF4A713-7B75-4B21-90D7-5AB19547C7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136696" y="-3703868"/>
            <a:ext cx="4374128" cy="11736479"/>
          </a:xfrm>
          <a:prstGeom prst="rect">
            <a:avLst/>
          </a:prstGeom>
          <a:gradFill>
            <a:gsLst>
              <a:gs pos="17000">
                <a:schemeClr val="accent1">
                  <a:alpha val="0"/>
                </a:schemeClr>
              </a:gs>
              <a:gs pos="100000">
                <a:srgbClr val="000000">
                  <a:alpha val="37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DC631C0B-6DA6-4E57-8231-CE32B3434A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5" y="-22690"/>
            <a:ext cx="8542485" cy="4374126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25000"/>
                </a:srgb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C29501E6-A978-4A61-9689-9085AF97A5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2508972">
            <a:off x="5945431" y="-1032053"/>
            <a:ext cx="4990147" cy="4439131"/>
          </a:xfrm>
          <a:custGeom>
            <a:avLst/>
            <a:gdLst>
              <a:gd name="connsiteX0" fmla="*/ 4990147 w 4990147"/>
              <a:gd name="connsiteY0" fmla="*/ 2229378 h 4439131"/>
              <a:gd name="connsiteX1" fmla="*/ 917384 w 4990147"/>
              <a:gd name="connsiteY1" fmla="*/ 4439131 h 4439131"/>
              <a:gd name="connsiteX2" fmla="*/ 910814 w 4990147"/>
              <a:gd name="connsiteY2" fmla="*/ 4434219 h 4439131"/>
              <a:gd name="connsiteX3" fmla="*/ 0 w 4990147"/>
              <a:gd name="connsiteY3" fmla="*/ 2502877 h 4439131"/>
              <a:gd name="connsiteX4" fmla="*/ 2502877 w 4990147"/>
              <a:gd name="connsiteY4" fmla="*/ 0 h 4439131"/>
              <a:gd name="connsiteX5" fmla="*/ 4954904 w 4990147"/>
              <a:gd name="connsiteY5" fmla="*/ 1998460 h 4439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90147" h="4439131">
                <a:moveTo>
                  <a:pt x="4990147" y="2229378"/>
                </a:moveTo>
                <a:lnTo>
                  <a:pt x="917384" y="4439131"/>
                </a:lnTo>
                <a:lnTo>
                  <a:pt x="910814" y="4434219"/>
                </a:lnTo>
                <a:cubicBezTo>
                  <a:pt x="354557" y="3975154"/>
                  <a:pt x="0" y="3280421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3712390" y="0"/>
                  <a:pt x="4721520" y="857941"/>
                  <a:pt x="4954904" y="199846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2000"/>
                </a:schemeClr>
              </a:gs>
              <a:gs pos="87000">
                <a:schemeClr val="accent1">
                  <a:lumMod val="60000"/>
                  <a:lumOff val="40000"/>
                  <a:alpha val="2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37BB6E49-5855-6D56-DDC0-4155447F0B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6878" y="1914114"/>
            <a:ext cx="10053763" cy="9144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Jak </a:t>
            </a:r>
            <a:r>
              <a:rPr lang="en-US" sz="4800" b="1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upravit</a:t>
            </a:r>
            <a:r>
              <a:rPr lang="en-US" sz="48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800" b="1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sestavu</a:t>
            </a:r>
            <a:r>
              <a:rPr lang="en-US" sz="48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800" b="1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před</a:t>
            </a:r>
            <a:r>
              <a:rPr lang="en-US" sz="48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800" b="1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utkáním</a:t>
            </a:r>
            <a:r>
              <a:rPr lang="en-US" sz="48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?</a:t>
            </a:r>
          </a:p>
        </p:txBody>
      </p:sp>
      <p:sp>
        <p:nvSpPr>
          <p:cNvPr id="8" name="Zástupný obsah 7">
            <a:extLst>
              <a:ext uri="{FF2B5EF4-FFF2-40B4-BE49-F238E27FC236}">
                <a16:creationId xmlns:a16="http://schemas.microsoft.com/office/drawing/2014/main" id="{4F530FF5-3BC9-BAB8-3745-4970DB1C86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3021" y="3169025"/>
            <a:ext cx="10005951" cy="81877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cs-CZ" sz="4000" b="1" kern="1200" dirty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Nutné upravit vždy před každým turnajem!!!</a:t>
            </a:r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DB13C48F-418C-BE8B-27A1-D6152EFD7E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8667" y="4718013"/>
            <a:ext cx="1773409" cy="1773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5012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128856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-1"/>
            <a:ext cx="12192002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800DD701-E7C4-9465-BBB8-44CA3D31E5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713" y="248038"/>
            <a:ext cx="10387387" cy="11592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z="4000" b="1" dirty="0">
                <a:solidFill>
                  <a:srgbClr val="FFFFFF"/>
                </a:solidFill>
              </a:rPr>
              <a:t>Výběr</a:t>
            </a:r>
            <a:r>
              <a:rPr lang="en-US" sz="40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cs-CZ" sz="40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utkání ze seznamu, hned po přihlášení do IS</a:t>
            </a:r>
            <a:r>
              <a:rPr lang="en-US" sz="40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:</a:t>
            </a:r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77B7E40A-EBB4-6A05-7605-3EDEF1C2E51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32225" y="2507400"/>
            <a:ext cx="11327549" cy="3369945"/>
          </a:xfrm>
          <a:prstGeom prst="rect">
            <a:avLst/>
          </a:prstGeom>
        </p:spPr>
      </p:pic>
      <p:sp>
        <p:nvSpPr>
          <p:cNvPr id="6" name="TextovéPole 5">
            <a:extLst>
              <a:ext uri="{FF2B5EF4-FFF2-40B4-BE49-F238E27FC236}">
                <a16:creationId xmlns:a16="http://schemas.microsoft.com/office/drawing/2014/main" id="{72E268CA-E33E-860C-8FD4-FEDB37085A5A}"/>
              </a:ext>
            </a:extLst>
          </p:cNvPr>
          <p:cNvSpPr txBox="1"/>
          <p:nvPr/>
        </p:nvSpPr>
        <p:spPr>
          <a:xfrm>
            <a:off x="9030225" y="6183006"/>
            <a:ext cx="9749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Klikni na</a:t>
            </a:r>
          </a:p>
        </p:txBody>
      </p:sp>
      <p:cxnSp>
        <p:nvCxnSpPr>
          <p:cNvPr id="8" name="Přímá spojnice se šipkou 7">
            <a:extLst>
              <a:ext uri="{FF2B5EF4-FFF2-40B4-BE49-F238E27FC236}">
                <a16:creationId xmlns:a16="http://schemas.microsoft.com/office/drawing/2014/main" id="{7795D1CA-1F06-0D2B-24BB-624C00DC597A}"/>
              </a:ext>
            </a:extLst>
          </p:cNvPr>
          <p:cNvCxnSpPr/>
          <p:nvPr/>
        </p:nvCxnSpPr>
        <p:spPr>
          <a:xfrm flipV="1">
            <a:off x="9817100" y="4876800"/>
            <a:ext cx="1016000" cy="130620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3" name="Ovál 2">
            <a:extLst>
              <a:ext uri="{FF2B5EF4-FFF2-40B4-BE49-F238E27FC236}">
                <a16:creationId xmlns:a16="http://schemas.microsoft.com/office/drawing/2014/main" id="{FBA86793-494D-761F-6393-AEF9A37944B8}"/>
              </a:ext>
            </a:extLst>
          </p:cNvPr>
          <p:cNvSpPr/>
          <p:nvPr/>
        </p:nvSpPr>
        <p:spPr>
          <a:xfrm>
            <a:off x="10610850" y="4543425"/>
            <a:ext cx="923925" cy="52387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468010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128856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-1"/>
            <a:ext cx="12192002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800DD701-E7C4-9465-BBB8-44CA3D31E5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713" y="248038"/>
            <a:ext cx="10387387" cy="115920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0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Výběr hráčů</a:t>
            </a:r>
            <a:endParaRPr lang="en-US" sz="4000" b="1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cxnSp>
        <p:nvCxnSpPr>
          <p:cNvPr id="9" name="Přímá spojnice se šipkou 8">
            <a:extLst>
              <a:ext uri="{FF2B5EF4-FFF2-40B4-BE49-F238E27FC236}">
                <a16:creationId xmlns:a16="http://schemas.microsoft.com/office/drawing/2014/main" id="{E9E605B2-9ECE-2407-C1B9-37959A0DB359}"/>
              </a:ext>
            </a:extLst>
          </p:cNvPr>
          <p:cNvCxnSpPr>
            <a:cxnSpLocks/>
          </p:cNvCxnSpPr>
          <p:nvPr/>
        </p:nvCxnSpPr>
        <p:spPr>
          <a:xfrm>
            <a:off x="2378175" y="7460169"/>
            <a:ext cx="0" cy="288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11" name="Zástupný obsah 12">
            <a:extLst>
              <a:ext uri="{FF2B5EF4-FFF2-40B4-BE49-F238E27FC236}">
                <a16:creationId xmlns:a16="http://schemas.microsoft.com/office/drawing/2014/main" id="{A2241101-CBA6-A23D-97F8-40E5687B11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2312" y="1782902"/>
            <a:ext cx="8723222" cy="4827060"/>
          </a:xfrm>
        </p:spPr>
      </p:pic>
      <p:cxnSp>
        <p:nvCxnSpPr>
          <p:cNvPr id="13" name="Přímá spojnice se šipkou 12">
            <a:extLst>
              <a:ext uri="{FF2B5EF4-FFF2-40B4-BE49-F238E27FC236}">
                <a16:creationId xmlns:a16="http://schemas.microsoft.com/office/drawing/2014/main" id="{3629989B-989F-26EB-20EF-D41F6E5AF25D}"/>
              </a:ext>
            </a:extLst>
          </p:cNvPr>
          <p:cNvCxnSpPr>
            <a:cxnSpLocks/>
          </p:cNvCxnSpPr>
          <p:nvPr/>
        </p:nvCxnSpPr>
        <p:spPr>
          <a:xfrm flipH="1" flipV="1">
            <a:off x="3457675" y="2340799"/>
            <a:ext cx="7421992" cy="30080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13847983-9CE0-03ED-0F6B-4DECFD40B22F}"/>
              </a:ext>
            </a:extLst>
          </p:cNvPr>
          <p:cNvSpPr txBox="1"/>
          <p:nvPr/>
        </p:nvSpPr>
        <p:spPr>
          <a:xfrm>
            <a:off x="10803467" y="2340800"/>
            <a:ext cx="10175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Klikni na</a:t>
            </a:r>
          </a:p>
        </p:txBody>
      </p:sp>
      <p:sp>
        <p:nvSpPr>
          <p:cNvPr id="17" name="Ovál 16">
            <a:extLst>
              <a:ext uri="{FF2B5EF4-FFF2-40B4-BE49-F238E27FC236}">
                <a16:creationId xmlns:a16="http://schemas.microsoft.com/office/drawing/2014/main" id="{70C705B7-ED82-A485-E560-0F2B535434B2}"/>
              </a:ext>
            </a:extLst>
          </p:cNvPr>
          <p:cNvSpPr/>
          <p:nvPr/>
        </p:nvSpPr>
        <p:spPr>
          <a:xfrm>
            <a:off x="2654079" y="2186256"/>
            <a:ext cx="964272" cy="39873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381351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128856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-1"/>
            <a:ext cx="12192002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800DD701-E7C4-9465-BBB8-44CA3D31E5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713" y="248038"/>
            <a:ext cx="10387387" cy="115920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0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Úprava sestavy</a:t>
            </a:r>
            <a:endParaRPr lang="en-US" sz="4000" b="1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14648BBC-BAFE-4183-7D18-296CA32F3280}"/>
              </a:ext>
            </a:extLst>
          </p:cNvPr>
          <p:cNvSpPr txBox="1"/>
          <p:nvPr/>
        </p:nvSpPr>
        <p:spPr>
          <a:xfrm>
            <a:off x="8181320" y="5079990"/>
            <a:ext cx="13944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Klikni na</a:t>
            </a:r>
          </a:p>
        </p:txBody>
      </p:sp>
      <p:pic>
        <p:nvPicPr>
          <p:cNvPr id="4" name="Zástupný symbol pro obsah 6">
            <a:extLst>
              <a:ext uri="{FF2B5EF4-FFF2-40B4-BE49-F238E27FC236}">
                <a16:creationId xmlns:a16="http://schemas.microsoft.com/office/drawing/2014/main" id="{7F7C823A-1958-C937-6E8F-48F8DD7886B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06730" y="1751674"/>
            <a:ext cx="6070655" cy="4829294"/>
          </a:xfrm>
          <a:prstGeom prst="rect">
            <a:avLst/>
          </a:prstGeom>
        </p:spPr>
      </p:pic>
      <p:cxnSp>
        <p:nvCxnSpPr>
          <p:cNvPr id="5" name="Přímá spojnice se šipkou 4">
            <a:extLst>
              <a:ext uri="{FF2B5EF4-FFF2-40B4-BE49-F238E27FC236}">
                <a16:creationId xmlns:a16="http://schemas.microsoft.com/office/drawing/2014/main" id="{61EDCC94-C2C9-1D0F-DB32-A1EB3422300E}"/>
              </a:ext>
            </a:extLst>
          </p:cNvPr>
          <p:cNvCxnSpPr>
            <a:cxnSpLocks/>
            <a:stCxn id="3" idx="1"/>
            <a:endCxn id="6" idx="7"/>
          </p:cNvCxnSpPr>
          <p:nvPr/>
        </p:nvCxnSpPr>
        <p:spPr>
          <a:xfrm flipH="1">
            <a:off x="2108480" y="5264656"/>
            <a:ext cx="6072840" cy="80761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6" name="Ovál 5">
            <a:extLst>
              <a:ext uri="{FF2B5EF4-FFF2-40B4-BE49-F238E27FC236}">
                <a16:creationId xmlns:a16="http://schemas.microsoft.com/office/drawing/2014/main" id="{7CF79261-DBE0-17DB-E5FB-9622F73465FE}"/>
              </a:ext>
            </a:extLst>
          </p:cNvPr>
          <p:cNvSpPr/>
          <p:nvPr/>
        </p:nvSpPr>
        <p:spPr>
          <a:xfrm>
            <a:off x="1206300" y="6023617"/>
            <a:ext cx="1056970" cy="33220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638052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128856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-1"/>
            <a:ext cx="12192002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800DD701-E7C4-9465-BBB8-44CA3D31E5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713" y="248038"/>
            <a:ext cx="10387387" cy="115920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0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Úprava sestavy</a:t>
            </a:r>
            <a:endParaRPr lang="en-US" sz="4000" b="1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497D63DC-6453-63EC-13BE-6FC711D97945}"/>
              </a:ext>
            </a:extLst>
          </p:cNvPr>
          <p:cNvSpPr txBox="1"/>
          <p:nvPr/>
        </p:nvSpPr>
        <p:spPr>
          <a:xfrm>
            <a:off x="8827020" y="2493445"/>
            <a:ext cx="2982578" cy="665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Načti sestavu ze soupisky a poté uprav</a:t>
            </a:r>
          </a:p>
        </p:txBody>
      </p:sp>
      <p:pic>
        <p:nvPicPr>
          <p:cNvPr id="4" name="Zástupný symbol pro obsah 6">
            <a:extLst>
              <a:ext uri="{FF2B5EF4-FFF2-40B4-BE49-F238E27FC236}">
                <a16:creationId xmlns:a16="http://schemas.microsoft.com/office/drawing/2014/main" id="{1004F7B1-8078-414F-9628-DBA98FCEF3F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9775" y="1880392"/>
            <a:ext cx="8444618" cy="4620785"/>
          </a:xfrm>
          <a:prstGeom prst="rect">
            <a:avLst/>
          </a:prstGeom>
        </p:spPr>
      </p:pic>
      <p:cxnSp>
        <p:nvCxnSpPr>
          <p:cNvPr id="5" name="Přímá spojnice se šipkou 4">
            <a:extLst>
              <a:ext uri="{FF2B5EF4-FFF2-40B4-BE49-F238E27FC236}">
                <a16:creationId xmlns:a16="http://schemas.microsoft.com/office/drawing/2014/main" id="{ED922DF6-A501-9919-1117-31CDA2E44BB8}"/>
              </a:ext>
            </a:extLst>
          </p:cNvPr>
          <p:cNvCxnSpPr>
            <a:cxnSpLocks/>
          </p:cNvCxnSpPr>
          <p:nvPr/>
        </p:nvCxnSpPr>
        <p:spPr>
          <a:xfrm flipH="1">
            <a:off x="6612467" y="2840078"/>
            <a:ext cx="2171700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6" name="Ovál 5">
            <a:extLst>
              <a:ext uri="{FF2B5EF4-FFF2-40B4-BE49-F238E27FC236}">
                <a16:creationId xmlns:a16="http://schemas.microsoft.com/office/drawing/2014/main" id="{2E60D976-03E0-3CA8-51A6-8FB5019CF97F}"/>
              </a:ext>
            </a:extLst>
          </p:cNvPr>
          <p:cNvSpPr/>
          <p:nvPr/>
        </p:nvSpPr>
        <p:spPr>
          <a:xfrm>
            <a:off x="4392084" y="2643561"/>
            <a:ext cx="2086280" cy="36487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128383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128856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-1"/>
            <a:ext cx="12192002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800DD701-E7C4-9465-BBB8-44CA3D31E5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713" y="248038"/>
            <a:ext cx="10387387" cy="115920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0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Úprava sestavy</a:t>
            </a:r>
            <a:endParaRPr lang="en-US" sz="4000" b="1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Nadpis 1">
            <a:extLst>
              <a:ext uri="{FF2B5EF4-FFF2-40B4-BE49-F238E27FC236}">
                <a16:creationId xmlns:a16="http://schemas.microsoft.com/office/drawing/2014/main" id="{6B192C83-2058-419C-1780-4F3FF25A9CA6}"/>
              </a:ext>
            </a:extLst>
          </p:cNvPr>
          <p:cNvSpPr txBox="1">
            <a:spLocks/>
          </p:cNvSpPr>
          <p:nvPr/>
        </p:nvSpPr>
        <p:spPr>
          <a:xfrm>
            <a:off x="347133" y="3869258"/>
            <a:ext cx="3055137" cy="9382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1800" dirty="0"/>
              <a:t>Finálním krokem je „</a:t>
            </a:r>
            <a:r>
              <a:rPr lang="cs-CZ" sz="1800" dirty="0" err="1"/>
              <a:t>odkliknutí</a:t>
            </a:r>
            <a:r>
              <a:rPr lang="cs-CZ" sz="1800" dirty="0"/>
              <a:t> fajfky“</a:t>
            </a:r>
          </a:p>
        </p:txBody>
      </p:sp>
      <p:pic>
        <p:nvPicPr>
          <p:cNvPr id="4" name="Zástupný symbol pro obsah 7">
            <a:extLst>
              <a:ext uri="{FF2B5EF4-FFF2-40B4-BE49-F238E27FC236}">
                <a16:creationId xmlns:a16="http://schemas.microsoft.com/office/drawing/2014/main" id="{97D6D15F-099D-0046-9C0D-229893EE5E5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18940" y="1867714"/>
            <a:ext cx="8387057" cy="4742248"/>
          </a:xfrm>
          <a:prstGeom prst="rect">
            <a:avLst/>
          </a:prstGeom>
        </p:spPr>
      </p:pic>
      <p:cxnSp>
        <p:nvCxnSpPr>
          <p:cNvPr id="5" name="Přímá spojnice se šipkou 4">
            <a:extLst>
              <a:ext uri="{FF2B5EF4-FFF2-40B4-BE49-F238E27FC236}">
                <a16:creationId xmlns:a16="http://schemas.microsoft.com/office/drawing/2014/main" id="{BA33A5BD-745D-D94D-F031-778BFC850963}"/>
              </a:ext>
            </a:extLst>
          </p:cNvPr>
          <p:cNvCxnSpPr>
            <a:cxnSpLocks/>
          </p:cNvCxnSpPr>
          <p:nvPr/>
        </p:nvCxnSpPr>
        <p:spPr>
          <a:xfrm>
            <a:off x="3046490" y="4605867"/>
            <a:ext cx="470854" cy="173660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6" name="Ovál 5">
            <a:extLst>
              <a:ext uri="{FF2B5EF4-FFF2-40B4-BE49-F238E27FC236}">
                <a16:creationId xmlns:a16="http://schemas.microsoft.com/office/drawing/2014/main" id="{E43E627F-E8F4-59A0-32FB-4ADDC3A3C328}"/>
              </a:ext>
            </a:extLst>
          </p:cNvPr>
          <p:cNvSpPr/>
          <p:nvPr/>
        </p:nvSpPr>
        <p:spPr>
          <a:xfrm>
            <a:off x="3515747" y="6275159"/>
            <a:ext cx="805997" cy="33480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7624198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128856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-1"/>
            <a:ext cx="12192002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800DD701-E7C4-9465-BBB8-44CA3D31E5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2302" y="387642"/>
            <a:ext cx="10387387" cy="90342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0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V případě dotazů</a:t>
            </a:r>
            <a:endParaRPr lang="en-US" sz="40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CDCB9CBE-7A50-9286-85C6-BB192E13FDA1}"/>
              </a:ext>
            </a:extLst>
          </p:cNvPr>
          <p:cNvSpPr txBox="1"/>
          <p:nvPr/>
        </p:nvSpPr>
        <p:spPr>
          <a:xfrm>
            <a:off x="3176376" y="2085002"/>
            <a:ext cx="583924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200" b="1" i="0" u="none" strike="noStrike" baseline="0" dirty="0">
                <a:latin typeface="Calibri" panose="020F0502020204030204" pitchFamily="34" charset="0"/>
              </a:rPr>
              <a:t>Stanislav Duben</a:t>
            </a:r>
          </a:p>
          <a:p>
            <a:pPr algn="ctr"/>
            <a:r>
              <a:rPr lang="cs-CZ" sz="3200" b="1" i="0" u="none" strike="noStrike" baseline="0" dirty="0">
                <a:latin typeface="Calibri" panose="020F0502020204030204" pitchFamily="34" charset="0"/>
              </a:rPr>
              <a:t>728 517 829</a:t>
            </a:r>
          </a:p>
          <a:p>
            <a:pPr algn="ctr"/>
            <a:r>
              <a:rPr lang="cs-CZ" sz="3200" b="1" i="0" u="none" strike="noStrike" baseline="0" dirty="0">
                <a:latin typeface="Calibri" panose="020F0502020204030204" pitchFamily="34" charset="0"/>
              </a:rPr>
              <a:t>duben@fotbal.cz</a:t>
            </a:r>
            <a:endParaRPr kumimoji="0" lang="cs-CZ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FEA5911A-C396-F727-3048-ED6369B123AC}"/>
              </a:ext>
            </a:extLst>
          </p:cNvPr>
          <p:cNvSpPr txBox="1"/>
          <p:nvPr/>
        </p:nvSpPr>
        <p:spPr>
          <a:xfrm>
            <a:off x="1684867" y="4900307"/>
            <a:ext cx="882226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cs-CZ" dirty="0">
                <a:latin typeface="Calibri" panose="020F0502020204030204" pitchFamily="34" charset="0"/>
              </a:rPr>
              <a:t>Za zpracovaný detailní návod děkujeme </a:t>
            </a:r>
            <a:r>
              <a:rPr lang="cs-CZ" b="1" dirty="0"/>
              <a:t>Ondřeji </a:t>
            </a:r>
            <a:r>
              <a:rPr lang="cs-CZ" b="1" dirty="0" err="1"/>
              <a:t>Frejvaldovi</a:t>
            </a:r>
            <a:endParaRPr lang="cs-CZ" b="1" dirty="0"/>
          </a:p>
          <a:p>
            <a:pPr algn="ctr"/>
            <a:r>
              <a:rPr lang="cs-CZ" dirty="0"/>
              <a:t>čen Výkonného výboru Královéhradeckého KFS, sekretář OFS Rychnov, člen STK OFS Rychnov, koordinátor mládeže TJ Baník Vamberk, </a:t>
            </a:r>
            <a:r>
              <a:rPr lang="cs-CZ" dirty="0" err="1"/>
              <a:t>z.s</a:t>
            </a:r>
            <a:r>
              <a:rPr lang="cs-CZ" dirty="0"/>
              <a:t>.</a:t>
            </a:r>
            <a:endParaRPr lang="cs-CZ" sz="1800" i="0" u="none" strike="noStrike" baseline="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681193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97</Words>
  <Application>Microsoft Office PowerPoint</Application>
  <PresentationFormat>Širokoúhlá obrazovka</PresentationFormat>
  <Paragraphs>18</Paragraphs>
  <Slides>7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Motiv Office</vt:lpstr>
      <vt:lpstr>Jak upravit sestavu před utkáním?</vt:lpstr>
      <vt:lpstr>Výběr utkání ze seznamu, hned po přihlášení do IS:</vt:lpstr>
      <vt:lpstr>Výběr hráčů</vt:lpstr>
      <vt:lpstr>Úprava sestavy</vt:lpstr>
      <vt:lpstr>Úprava sestavy</vt:lpstr>
      <vt:lpstr>Úprava sestavy</vt:lpstr>
      <vt:lpstr>V případě dotazů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Jak upravit sestavu před utkáním?</dc:title>
  <dc:creator>Frejvaldo</dc:creator>
  <cp:lastModifiedBy>Jan Hýsek</cp:lastModifiedBy>
  <cp:revision>9</cp:revision>
  <dcterms:created xsi:type="dcterms:W3CDTF">2023-07-10T16:33:32Z</dcterms:created>
  <dcterms:modified xsi:type="dcterms:W3CDTF">2023-08-25T11:28:03Z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a6b84135-ab90-4b03-a415-784f8f15a7f1_Enabled">
    <vt:lpwstr>true</vt:lpwstr>
  </property>
  <property fmtid="{D5CDD505-2E9C-101B-9397-08002B2CF9AE}" pid="3" name="MSIP_Label_a6b84135-ab90-4b03-a415-784f8f15a7f1_SetDate">
    <vt:lpwstr>2023-07-11T13:13:41Z</vt:lpwstr>
  </property>
  <property fmtid="{D5CDD505-2E9C-101B-9397-08002B2CF9AE}" pid="4" name="MSIP_Label_a6b84135-ab90-4b03-a415-784f8f15a7f1_Method">
    <vt:lpwstr>Privileged</vt:lpwstr>
  </property>
  <property fmtid="{D5CDD505-2E9C-101B-9397-08002B2CF9AE}" pid="5" name="MSIP_Label_a6b84135-ab90-4b03-a415-784f8f15a7f1_Name">
    <vt:lpwstr>a6b84135-ab90-4b03-a415-784f8f15a7f1</vt:lpwstr>
  </property>
  <property fmtid="{D5CDD505-2E9C-101B-9397-08002B2CF9AE}" pid="6" name="MSIP_Label_a6b84135-ab90-4b03-a415-784f8f15a7f1_SiteId">
    <vt:lpwstr>2882be50-2012-4d88-ac86-544124e120c8</vt:lpwstr>
  </property>
  <property fmtid="{D5CDD505-2E9C-101B-9397-08002B2CF9AE}" pid="7" name="MSIP_Label_a6b84135-ab90-4b03-a415-784f8f15a7f1_ActionId">
    <vt:lpwstr>3605edc8-5bed-4104-a341-cd562a96639a</vt:lpwstr>
  </property>
  <property fmtid="{D5CDD505-2E9C-101B-9397-08002B2CF9AE}" pid="8" name="MSIP_Label_a6b84135-ab90-4b03-a415-784f8f15a7f1_ContentBits">
    <vt:lpwstr>0</vt:lpwstr>
  </property>
</Properties>
</file>